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1" r:id="rId5"/>
    <p:sldId id="263" r:id="rId6"/>
    <p:sldId id="258" r:id="rId7"/>
    <p:sldId id="259" r:id="rId8"/>
    <p:sldId id="262" r:id="rId9"/>
    <p:sldId id="260" r:id="rId1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7" d="100"/>
          <a:sy n="37" d="100"/>
        </p:scale>
        <p:origin x="193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DCE86-8E63-4AA8-B7E9-81B5422D5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776AA3D-3A3E-4C0C-A5B1-60AC8E165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A8015A-ADDF-4658-B75C-740D5771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9F81-2C37-4E76-9F1A-9D8AA0033659}" type="datetimeFigureOut">
              <a:rPr lang="ru-UA" smtClean="0"/>
              <a:t>18.09.2019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16053C-247A-4CAF-8CE5-EF87E2CB0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D287DC-6447-4674-A74A-5611BB0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1154-50AF-4484-9DE7-C60AE2DFA6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531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6F860-366B-4104-841B-36BE78DF3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DB61076-D77E-42CD-ABB4-A9D2032A7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A3BBFFD-7942-4224-BFB1-682B97773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9F81-2C37-4E76-9F1A-9D8AA0033659}" type="datetimeFigureOut">
              <a:rPr lang="ru-UA" smtClean="0"/>
              <a:t>18.09.2019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7EE47-EBF6-47E0-A58A-EBC8BF48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78C2F2-8BA4-4F2A-BBF9-902F3344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1154-50AF-4484-9DE7-C60AE2DFA6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754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4C3B108-D5E9-41FD-A8F0-5013BEBDD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A829EA6-732F-448B-B6C4-7D8A39B70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BC457F-8FF7-423A-AC04-01A8025A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9F81-2C37-4E76-9F1A-9D8AA0033659}" type="datetimeFigureOut">
              <a:rPr lang="ru-UA" smtClean="0"/>
              <a:t>18.09.2019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1D6F20-AF53-4697-8623-83543610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E4D85F4-C8D0-430D-AF7A-F6A8FF16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1154-50AF-4484-9DE7-C60AE2DFA6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216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AC9D8-7424-4DA8-AAF1-FFB87B89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0ED00A-181C-4477-B464-4E2E320CC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DC8544-4A45-49B5-9716-CD7E1E1AE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9F81-2C37-4E76-9F1A-9D8AA0033659}" type="datetimeFigureOut">
              <a:rPr lang="ru-UA" smtClean="0"/>
              <a:t>18.09.2019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371781-6039-465A-A9AB-1C43F629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CC2962-225C-4076-A57B-5FBAAF23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1154-50AF-4484-9DE7-C60AE2DFA6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689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1EFC1-914B-4FD7-B013-6FA5B1275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A37DAC-4F1C-409C-AD17-54BC51729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1B81459-888A-4076-9880-BECE1E1E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9F81-2C37-4E76-9F1A-9D8AA0033659}" type="datetimeFigureOut">
              <a:rPr lang="ru-UA" smtClean="0"/>
              <a:t>18.09.2019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F9A89D-352F-441D-BF70-385D145F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7D223C2-58B4-4B85-AD6E-36DD0ECF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1154-50AF-4484-9DE7-C60AE2DFA6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415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F3158-04C3-4114-BF6C-BC0C24A4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C947F6-F993-43A6-A2E6-CE390CD2A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862EC2-2420-4026-9F58-892ECBDA1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56F6CF-E50E-48D9-8D32-EB39DE88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9F81-2C37-4E76-9F1A-9D8AA0033659}" type="datetimeFigureOut">
              <a:rPr lang="ru-UA" smtClean="0"/>
              <a:t>18.09.2019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F7CE32B-E410-45F6-8E86-414D7C288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DA73A88-165B-45DA-8B7B-BD87EFB5F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1154-50AF-4484-9DE7-C60AE2DFA6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6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48025-2B80-419B-8963-894D96D6D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9541A2D-3F68-46B6-8426-EAD00B1FA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98F16D2-F079-4F0A-9A7F-C13924C81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88445E5-8501-46A8-AFC1-D1B1C6575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1634E52-DB51-4406-8B1B-CE227D7D5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E2D8AEE-974E-4D27-9D7D-F593EC9BD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9F81-2C37-4E76-9F1A-9D8AA0033659}" type="datetimeFigureOut">
              <a:rPr lang="ru-UA" smtClean="0"/>
              <a:t>18.09.2019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BFA33B2-193E-4389-AF57-4D0D8F17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6066962-1D19-451C-B42D-86F7F3585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1154-50AF-4484-9DE7-C60AE2DFA6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8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94225-2C13-4450-B7BA-BB7CC6D72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B0A6CF0-BB47-4C7C-91F3-7DC3D1E7F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9F81-2C37-4E76-9F1A-9D8AA0033659}" type="datetimeFigureOut">
              <a:rPr lang="ru-UA" smtClean="0"/>
              <a:t>18.09.2019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04D45FC-109D-4066-9252-D8B7F6EE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F57AA97-CC46-4B59-A321-A12909E4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1154-50AF-4484-9DE7-C60AE2DFA6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38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C7E6349-802A-467A-89DF-E5AF4FC2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9F81-2C37-4E76-9F1A-9D8AA0033659}" type="datetimeFigureOut">
              <a:rPr lang="ru-UA" smtClean="0"/>
              <a:t>18.09.2019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B351A6F-2E69-47C8-9DE4-1263D80B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EE1242D-2E5F-4CE3-9922-4475B1DD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1154-50AF-4484-9DE7-C60AE2DFA6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431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C2024-731A-415D-891E-CD2AFBF1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3703C7-53E8-4EF5-868F-5F881B44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049C675-AB6E-44A3-9C7F-03F53013D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D4F3386-BA74-4E1A-8C7B-CBB3AE6A5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9F81-2C37-4E76-9F1A-9D8AA0033659}" type="datetimeFigureOut">
              <a:rPr lang="ru-UA" smtClean="0"/>
              <a:t>18.09.2019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5C5FE8-74EA-487A-B0E1-3C4C24DF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2119AB-8AF5-44B8-9040-0E8B6A69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1154-50AF-4484-9DE7-C60AE2DFA6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301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F1E76-9EB5-401E-BCD5-CD71F369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6EE543A-6E64-41EE-AEE8-1F7EBE176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595C8F-2564-49EF-9F0E-EB72981C8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CD7CF41-77AE-43EE-93FA-F6E181BA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9F81-2C37-4E76-9F1A-9D8AA0033659}" type="datetimeFigureOut">
              <a:rPr lang="ru-UA" smtClean="0"/>
              <a:t>18.09.2019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FDA0E1D-0657-4F20-AE82-3DFA4033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271BE8-C88C-4DD1-9C4E-E6886A039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1154-50AF-4484-9DE7-C60AE2DFA6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912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2AB833C-69A1-4AE5-879A-7B733A671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EF1275-BB7D-4914-8DC0-CC2163A80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1C1CA48-B6EA-4C5D-88BD-6E31E7B06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A9F81-2C37-4E76-9F1A-9D8AA0033659}" type="datetimeFigureOut">
              <a:rPr lang="ru-UA" smtClean="0"/>
              <a:t>18.09.2019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9D96BAF-A236-4073-9A6D-A3FB861C9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7E1639-69F6-4ED8-B7B4-519642A71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61154-50AF-4484-9DE7-C60AE2DFA68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817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microsoft.com/office/2007/relationships/hdphoto" Target="../media/hdphoto1.wdp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4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3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microsoft.com/office/2007/relationships/hdphoto" Target="../media/hdphoto1.wdp"/><Relationship Id="rId19" Type="http://schemas.openxmlformats.org/officeDocument/2006/relationships/image" Target="../media/image17.png"/><Relationship Id="rId4" Type="http://schemas.openxmlformats.org/officeDocument/2006/relationships/image" Target="../media/image25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7.png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6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8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1.png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30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3.png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3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5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34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microsoft.com/office/2007/relationships/hdphoto" Target="../media/hdphoto1.wdp"/><Relationship Id="rId19" Type="http://schemas.openxmlformats.org/officeDocument/2006/relationships/image" Target="../media/image17.png"/><Relationship Id="rId4" Type="http://schemas.openxmlformats.org/officeDocument/2006/relationships/image" Target="../media/image36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8.png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37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0.png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39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691FCF-58F1-43CB-9ECF-2F9ADDBD4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959" y="413794"/>
            <a:ext cx="4890198" cy="20284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188459-E927-4F09-8271-C3046F007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533" y="3846399"/>
            <a:ext cx="6982328" cy="21180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E3CC37-8581-43C0-9364-0F152A056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861" y="3846399"/>
            <a:ext cx="2809457" cy="21180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5C785E-D6FA-423C-AEB7-437972815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06328">
            <a:off x="4240" y="159045"/>
            <a:ext cx="2161115" cy="1207909"/>
          </a:xfrm>
          <a:prstGeom prst="rect">
            <a:avLst/>
          </a:prstGeom>
        </p:spPr>
      </p:pic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207B888E-D28D-471C-9D86-B936870B7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4306" y="6470104"/>
            <a:ext cx="1908175" cy="333375"/>
          </a:xfrm>
          <a:prstGeom prst="rect">
            <a:avLst/>
          </a:prstGeom>
          <a:solidFill>
            <a:srgbClr val="99FFCC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©</a:t>
            </a:r>
            <a:r>
              <a:rPr kumimoji="0" lang="uk-UA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Бутурлим</a:t>
            </a:r>
            <a:r>
              <a:rPr kumimoji="0" lang="uk-UA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Т. І.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BC8CA57E-3D1C-4A12-B418-1C42C667C7AF}"/>
              </a:ext>
            </a:extLst>
          </p:cNvPr>
          <p:cNvSpPr/>
          <p:nvPr/>
        </p:nvSpPr>
        <p:spPr>
          <a:xfrm rot="19689248">
            <a:off x="-30408" y="903516"/>
            <a:ext cx="1884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ПОЕТИ  </a:t>
            </a:r>
          </a:p>
          <a:p>
            <a:pPr algn="ctr"/>
            <a:r>
              <a:rPr lang="uk-UA" sz="20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17-20 СТ.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D7C08E5-0313-4184-9D41-ABB24C327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42" y="2244107"/>
            <a:ext cx="424970" cy="61813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354E543-BD7A-48B7-BA8A-AE4CB282E5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64" y="2902952"/>
            <a:ext cx="453238" cy="5815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76C5AC-1A29-4936-A1A4-04921CB0D4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35" y="3518488"/>
            <a:ext cx="531458" cy="60332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417F6C2-5C5A-455F-8E4C-1F6D1AF590F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482" b="9099"/>
          <a:stretch/>
        </p:blipFill>
        <p:spPr>
          <a:xfrm>
            <a:off x="144742" y="1737368"/>
            <a:ext cx="424970" cy="5093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FCF784-5C8E-48D1-89FC-2C02079191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89" y="4189318"/>
            <a:ext cx="452549" cy="6033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3E6120C-F512-4E40-9E3E-BC6F9398D5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4864937"/>
            <a:ext cx="550193" cy="57473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C33B5E1-D195-41CC-8AAD-055B2E9F62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54" y="5498336"/>
            <a:ext cx="531458" cy="54305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288B21E-7623-495E-BFC1-6F5004116F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55730" y="0"/>
            <a:ext cx="416751" cy="48732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985D69-45FB-4CDF-A925-C6EBB2A5E9C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34673" y="455380"/>
            <a:ext cx="337808" cy="5083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F14F082-D873-4797-ACED-87126F5B5C9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11368" y="870013"/>
            <a:ext cx="384418" cy="42878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FBCE687-E0F6-4D28-B4D0-CB4208FDD49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56257" y="1292474"/>
            <a:ext cx="350612" cy="44489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668C3C8-05BB-47FB-8345-BC93B341F07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49243" y="1726651"/>
            <a:ext cx="339353" cy="44489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A4F7023-21A0-454E-A2D0-FB90CC2B5D7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44814" y="2172411"/>
            <a:ext cx="343782" cy="44489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EF88F4B-6FAE-478D-80DC-A8144D3780C6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30140" r="25977"/>
          <a:stretch/>
        </p:blipFill>
        <p:spPr>
          <a:xfrm>
            <a:off x="11815017" y="2640646"/>
            <a:ext cx="373579" cy="48233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F413251-B0B9-46FC-85F3-943D331DE13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799220" y="3112370"/>
            <a:ext cx="411358" cy="5162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CB088D9-64F2-4162-86FC-619A4D06CAF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802612" y="3623773"/>
            <a:ext cx="385984" cy="4980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66A4D2A-C8C5-4DFE-81B6-EF2A5FB2D61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774687" y="4121816"/>
            <a:ext cx="421099" cy="41927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30D51DC-C004-425B-9EEF-6AE16EA88C5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771443" y="4569475"/>
            <a:ext cx="401037" cy="477290"/>
          </a:xfrm>
          <a:prstGeom prst="rect">
            <a:avLst/>
          </a:prstGeom>
        </p:spPr>
      </p:pic>
      <p:sp>
        <p:nvSpPr>
          <p:cNvPr id="40" name="Підзаголовок 39">
            <a:extLst>
              <a:ext uri="{FF2B5EF4-FFF2-40B4-BE49-F238E27FC236}">
                <a16:creationId xmlns:a16="http://schemas.microsoft.com/office/drawing/2014/main" id="{D1282371-4BAF-4B2D-9860-A93E10E834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72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1DFF4F-19B6-4F1E-898A-6B7083F2C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04" y="3742006"/>
            <a:ext cx="6273603" cy="21723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0FE418-1FAE-47EB-91B6-0F64191AF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206" y="3757307"/>
            <a:ext cx="3954647" cy="2157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D9D4EF-FED5-47AF-A521-7496DA874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008" y="113856"/>
            <a:ext cx="7903486" cy="23093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Прямоугольник 3">
            <a:extLst>
              <a:ext uri="{FF2B5EF4-FFF2-40B4-BE49-F238E27FC236}">
                <a16:creationId xmlns:a16="http://schemas.microsoft.com/office/drawing/2014/main" id="{506ECE75-82EB-457E-B24E-6EF206031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4306" y="6470104"/>
            <a:ext cx="1908175" cy="333375"/>
          </a:xfrm>
          <a:prstGeom prst="rect">
            <a:avLst/>
          </a:prstGeom>
          <a:solidFill>
            <a:srgbClr val="99FFCC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©</a:t>
            </a:r>
            <a:r>
              <a:rPr kumimoji="0" lang="uk-UA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Бутурлим</a:t>
            </a:r>
            <a:r>
              <a:rPr kumimoji="0" lang="uk-UA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Т. І.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9C366D-493E-49C5-BD2B-22C0D08D7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06328">
            <a:off x="4240" y="159045"/>
            <a:ext cx="2161115" cy="1207909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7B89EBF8-9BEE-4464-93ED-7358720D34AF}"/>
              </a:ext>
            </a:extLst>
          </p:cNvPr>
          <p:cNvSpPr/>
          <p:nvPr/>
        </p:nvSpPr>
        <p:spPr>
          <a:xfrm rot="19689248">
            <a:off x="-30408" y="903516"/>
            <a:ext cx="1884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ПОЕТИ  </a:t>
            </a:r>
          </a:p>
          <a:p>
            <a:pPr algn="ctr"/>
            <a:r>
              <a:rPr lang="uk-UA" sz="20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17-20 СТ.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EA733AA-CC91-4820-AC2E-035A55839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42" y="2244107"/>
            <a:ext cx="424970" cy="6181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C3D07E-1B57-427B-850D-94E19D8114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64" y="2902952"/>
            <a:ext cx="453238" cy="5815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E50C4CD-B21E-4EC8-A8EF-E31D68BAEA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35" y="3518488"/>
            <a:ext cx="531458" cy="60332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474469-0296-40E8-8137-C3BF2C2336A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482" b="9099"/>
          <a:stretch/>
        </p:blipFill>
        <p:spPr>
          <a:xfrm>
            <a:off x="144742" y="1737368"/>
            <a:ext cx="424970" cy="50934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AC823F7-0F29-49EB-ADF3-7FB29162D1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89" y="4189318"/>
            <a:ext cx="452549" cy="60339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70339F-0504-4D84-95FB-8E8E57EB84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4864937"/>
            <a:ext cx="550193" cy="57473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C4ED992-F401-443C-8A09-D077AAD9ED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54" y="5498336"/>
            <a:ext cx="531458" cy="54305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BD4C683-FAF6-4AF1-AA8A-26053B4ADB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55730" y="0"/>
            <a:ext cx="416751" cy="48732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03F0C27-6F5C-4B7D-BF8B-4B97BA4508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34673" y="455380"/>
            <a:ext cx="337808" cy="50833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05237F0-4C10-4D72-A83B-56931C279DB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11368" y="870013"/>
            <a:ext cx="384418" cy="428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364CFBA-7D9E-47D6-9545-12720E3D175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56257" y="1292474"/>
            <a:ext cx="350612" cy="44489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4522F91-E476-4110-B4A7-E039810800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49243" y="1726651"/>
            <a:ext cx="339353" cy="44489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16802D6-FFC9-4507-8C0A-9A05E32CFCD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44814" y="2172411"/>
            <a:ext cx="343782" cy="44489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5C55DE5-08C9-4183-9C15-D79018B663E5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30140" r="25977"/>
          <a:stretch/>
        </p:blipFill>
        <p:spPr>
          <a:xfrm>
            <a:off x="11815017" y="2640646"/>
            <a:ext cx="373579" cy="48233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DEB0CFE-E956-48A3-8F3F-AEA092565DE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799220" y="3112370"/>
            <a:ext cx="411358" cy="51628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4020EA6-6DF0-4C22-9A02-7DFC8339194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802612" y="3623773"/>
            <a:ext cx="385984" cy="49804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EFAF2CA-1969-4B9C-A3E8-D9E54DB17C0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774687" y="4121816"/>
            <a:ext cx="421099" cy="41927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3E542DB-7EFB-41AA-96A6-19FA7EB48F7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771443" y="4569475"/>
            <a:ext cx="401037" cy="477290"/>
          </a:xfrm>
          <a:prstGeom prst="rect">
            <a:avLst/>
          </a:prstGeom>
        </p:spPr>
      </p:pic>
      <p:sp>
        <p:nvSpPr>
          <p:cNvPr id="35" name="Підзаголовок 34">
            <a:extLst>
              <a:ext uri="{FF2B5EF4-FFF2-40B4-BE49-F238E27FC236}">
                <a16:creationId xmlns:a16="http://schemas.microsoft.com/office/drawing/2014/main" id="{D4DD1F44-BA5C-4AE0-B586-02AB4C1A8B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261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79458D-376C-44AD-BA2C-EEF70D3D5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273" y="121097"/>
            <a:ext cx="6093454" cy="23747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5ED515-23B7-441D-B456-653BDDB43B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4852"/>
          <a:stretch/>
        </p:blipFill>
        <p:spPr>
          <a:xfrm>
            <a:off x="3049272" y="3532890"/>
            <a:ext cx="6093453" cy="23747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Прямоугольник 3">
            <a:extLst>
              <a:ext uri="{FF2B5EF4-FFF2-40B4-BE49-F238E27FC236}">
                <a16:creationId xmlns:a16="http://schemas.microsoft.com/office/drawing/2014/main" id="{17F6F98E-E353-4265-B105-693846047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4306" y="6470104"/>
            <a:ext cx="1908175" cy="333375"/>
          </a:xfrm>
          <a:prstGeom prst="rect">
            <a:avLst/>
          </a:prstGeom>
          <a:solidFill>
            <a:srgbClr val="99FFCC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©</a:t>
            </a:r>
            <a:r>
              <a:rPr kumimoji="0" lang="uk-UA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Бутурлим</a:t>
            </a:r>
            <a:r>
              <a:rPr kumimoji="0" lang="uk-UA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Т. І.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084863-3BF6-414C-93FF-7757A5AFC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06328">
            <a:off x="4240" y="159045"/>
            <a:ext cx="2161115" cy="1207909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0B1EFE0-40B0-49A3-A215-1632E985C3AB}"/>
              </a:ext>
            </a:extLst>
          </p:cNvPr>
          <p:cNvSpPr/>
          <p:nvPr/>
        </p:nvSpPr>
        <p:spPr>
          <a:xfrm rot="19689248">
            <a:off x="-30408" y="903516"/>
            <a:ext cx="1884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ПОЕТИ  </a:t>
            </a:r>
          </a:p>
          <a:p>
            <a:pPr algn="ctr"/>
            <a:r>
              <a:rPr lang="uk-UA" sz="20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17-20 СТ.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DBBDC6-CAF7-42B0-AF31-8A5590869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42" y="2244107"/>
            <a:ext cx="424970" cy="6181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FC1264-735D-49EF-B03B-02E03B5D3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64" y="2902952"/>
            <a:ext cx="453238" cy="5815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2CD8D2-C43A-4CB9-BDCB-FC9A6D15C9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5" y="3518488"/>
            <a:ext cx="531458" cy="60332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0BF970-9487-434C-9671-392FE66296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482" b="9099"/>
          <a:stretch/>
        </p:blipFill>
        <p:spPr>
          <a:xfrm>
            <a:off x="144742" y="1737368"/>
            <a:ext cx="424970" cy="5093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ADB7F3C-A119-4C9F-AA58-1EC9FA684F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89" y="4189318"/>
            <a:ext cx="452549" cy="6033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B8F846-CDDE-4577-9821-D5BB3487C4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864937"/>
            <a:ext cx="550193" cy="5747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AC510DA-2085-478E-A485-5CF1F6A51D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54" y="5498336"/>
            <a:ext cx="531458" cy="5430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92037A-7D6F-47E7-A496-A2D18447FE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55730" y="0"/>
            <a:ext cx="416751" cy="4873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D345BDB-23E6-4335-951B-17EB43F804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34673" y="455380"/>
            <a:ext cx="337808" cy="5083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7354264-5E0F-47FF-ACAD-21BF5D97F5D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11368" y="870013"/>
            <a:ext cx="384418" cy="4287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D9B5326-C856-400C-8E96-ECBFF6D424B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56257" y="1292474"/>
            <a:ext cx="350612" cy="44489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F062C39-54DF-455A-A2DD-A7C3A10B8C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49243" y="1726651"/>
            <a:ext cx="339353" cy="44489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66C9F50-5C6C-4BC5-ADCD-5C502E4D74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44814" y="2172411"/>
            <a:ext cx="343782" cy="44489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B58DB1F-5EF6-4BCB-9F43-5EBF2225442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0140" r="25977"/>
          <a:stretch/>
        </p:blipFill>
        <p:spPr>
          <a:xfrm>
            <a:off x="11815017" y="2640646"/>
            <a:ext cx="373579" cy="48233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14D8806-F74D-4FD2-A008-06149596C74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799220" y="3112370"/>
            <a:ext cx="411358" cy="5162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53105AE-BBDD-4008-A55D-265790F3301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02612" y="3623773"/>
            <a:ext cx="385984" cy="4980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D23989-9A40-4E13-AA45-59AC06EC48E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774687" y="4121816"/>
            <a:ext cx="421099" cy="4192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D71C942-F358-498F-BEE6-A898CBA54C6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771443" y="4569475"/>
            <a:ext cx="401037" cy="477290"/>
          </a:xfrm>
          <a:prstGeom prst="rect">
            <a:avLst/>
          </a:prstGeom>
        </p:spPr>
      </p:pic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id="{54E2ADFE-28BA-4389-8E1C-5D6A732ABE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693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2E1C82-D9FE-4BD6-BE71-AA297CD16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67" y="152095"/>
            <a:ext cx="3781425" cy="2295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12C2DC-5005-4BDC-92B7-977BF46C7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925" y="3631705"/>
            <a:ext cx="6045802" cy="21509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Прямоугольник 3">
            <a:extLst>
              <a:ext uri="{FF2B5EF4-FFF2-40B4-BE49-F238E27FC236}">
                <a16:creationId xmlns:a16="http://schemas.microsoft.com/office/drawing/2014/main" id="{FA17EB37-25CF-4EBB-806E-32362570D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4306" y="6470104"/>
            <a:ext cx="1908175" cy="333375"/>
          </a:xfrm>
          <a:prstGeom prst="rect">
            <a:avLst/>
          </a:prstGeom>
          <a:solidFill>
            <a:srgbClr val="99FFCC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©</a:t>
            </a:r>
            <a:r>
              <a:rPr kumimoji="0" lang="uk-UA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Бутурлим</a:t>
            </a:r>
            <a:r>
              <a:rPr kumimoji="0" lang="uk-UA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Т. І.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50AE84-76BF-4CC6-BC4A-E81718D8D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06328">
            <a:off x="4240" y="159045"/>
            <a:ext cx="2161115" cy="1207909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D395917-B34C-4BB3-BF99-3DF7E6D962E4}"/>
              </a:ext>
            </a:extLst>
          </p:cNvPr>
          <p:cNvSpPr/>
          <p:nvPr/>
        </p:nvSpPr>
        <p:spPr>
          <a:xfrm rot="19689248">
            <a:off x="-30408" y="903516"/>
            <a:ext cx="1884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ПОЕТИ  </a:t>
            </a:r>
          </a:p>
          <a:p>
            <a:pPr algn="ctr"/>
            <a:r>
              <a:rPr lang="uk-UA" sz="20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17-20 СТ.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E74A62-44A1-40E4-9BF2-2D7474CB5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42" y="2244107"/>
            <a:ext cx="424970" cy="6181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0ABEC7B-112B-44AE-AADD-633CA9A2A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64" y="2902952"/>
            <a:ext cx="453238" cy="5815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B90A49-CB8E-4EFC-B6B4-9F528E215D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5" y="3518488"/>
            <a:ext cx="531458" cy="60332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2711EA-D9E6-4AF7-80FB-2DF80C38F81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482" b="9099"/>
          <a:stretch/>
        </p:blipFill>
        <p:spPr>
          <a:xfrm>
            <a:off x="144742" y="1737368"/>
            <a:ext cx="424970" cy="5093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7022C01-CB24-4BCB-BF0B-08CD239A86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89" y="4189318"/>
            <a:ext cx="452549" cy="6033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386B671-0C58-47AD-952F-023FFA6069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864937"/>
            <a:ext cx="550193" cy="5747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21295AA-F742-433E-BE2D-042B9E5072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54" y="5498336"/>
            <a:ext cx="531458" cy="5430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8D891BA-48A7-4007-9153-2F8949439E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55730" y="0"/>
            <a:ext cx="416751" cy="4873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8782346-9750-43C4-8FDA-CA56C75520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34673" y="455380"/>
            <a:ext cx="337808" cy="5083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FA668D5-1B84-471A-A001-C9AAA499606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11368" y="870013"/>
            <a:ext cx="384418" cy="4287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AEDF10-C75D-48B4-8FDD-C28943BD37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56257" y="1292474"/>
            <a:ext cx="350612" cy="44489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7BC955-E01C-4030-87B8-74B8C26B61E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49243" y="1726651"/>
            <a:ext cx="339353" cy="44489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936067B-36F0-4B40-8A39-CD9E2E21DF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44814" y="2172411"/>
            <a:ext cx="343782" cy="44489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73EDE8F-0DF4-4CD1-849C-AAB0C2420759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0140" r="25977"/>
          <a:stretch/>
        </p:blipFill>
        <p:spPr>
          <a:xfrm>
            <a:off x="11815017" y="2640646"/>
            <a:ext cx="373579" cy="48233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ECC9CB3-890F-43F5-ACB1-8F05DB44F3C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799220" y="3112370"/>
            <a:ext cx="411358" cy="5162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5BB6224-CBB0-4875-8801-EE174231A0F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02612" y="3623773"/>
            <a:ext cx="385984" cy="4980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DCCC025-48BF-4D17-A7E3-FC88510FECF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774687" y="4121816"/>
            <a:ext cx="421099" cy="4192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5F87D8C-543B-4603-8A55-23E4D8DE1BF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771443" y="4569475"/>
            <a:ext cx="401037" cy="477290"/>
          </a:xfrm>
          <a:prstGeom prst="rect">
            <a:avLst/>
          </a:prstGeom>
        </p:spPr>
      </p:pic>
      <p:sp>
        <p:nvSpPr>
          <p:cNvPr id="30" name="Підзаголовок 29">
            <a:extLst>
              <a:ext uri="{FF2B5EF4-FFF2-40B4-BE49-F238E27FC236}">
                <a16:creationId xmlns:a16="http://schemas.microsoft.com/office/drawing/2014/main" id="{614680C3-52EF-4330-8DF5-4107AA44B6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4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DF28D9-0056-4ACB-B0CF-4EECD2C9F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2" y="0"/>
            <a:ext cx="6457950" cy="2324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D29B00-DB14-4CC3-88A9-8EA789C1B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075" y="3390362"/>
            <a:ext cx="7075009" cy="25616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Прямоугольник 3">
            <a:extLst>
              <a:ext uri="{FF2B5EF4-FFF2-40B4-BE49-F238E27FC236}">
                <a16:creationId xmlns:a16="http://schemas.microsoft.com/office/drawing/2014/main" id="{35ACCADD-0AB2-47D4-9598-57CF1D49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4306" y="6470104"/>
            <a:ext cx="1908175" cy="333375"/>
          </a:xfrm>
          <a:prstGeom prst="rect">
            <a:avLst/>
          </a:prstGeom>
          <a:solidFill>
            <a:srgbClr val="99FFCC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©</a:t>
            </a:r>
            <a:r>
              <a:rPr kumimoji="0" lang="uk-UA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Бутурлим</a:t>
            </a:r>
            <a:r>
              <a:rPr kumimoji="0" lang="uk-UA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Т. І.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8FF0A0-B419-4941-BEA7-5506A323F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06328">
            <a:off x="4240" y="159045"/>
            <a:ext cx="2161115" cy="1207909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8F39052-D021-412E-BDE3-ECB91F6E7F2D}"/>
              </a:ext>
            </a:extLst>
          </p:cNvPr>
          <p:cNvSpPr/>
          <p:nvPr/>
        </p:nvSpPr>
        <p:spPr>
          <a:xfrm rot="19689248">
            <a:off x="-30408" y="903516"/>
            <a:ext cx="1884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ПОЕТИ  </a:t>
            </a:r>
          </a:p>
          <a:p>
            <a:pPr algn="ctr"/>
            <a:r>
              <a:rPr lang="uk-UA" sz="20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17-20 СТ.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EC82A1-7937-425E-A766-FF82DF71E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42" y="2244107"/>
            <a:ext cx="424970" cy="6181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20F7D6-394C-446C-9A9F-A5D6E91954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64" y="2902952"/>
            <a:ext cx="453238" cy="5815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E603FA8-A3E9-4F94-9342-32D59F9AB7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5" y="3518488"/>
            <a:ext cx="531458" cy="60332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9E7C988-5B91-4B55-B6AC-F506FABF34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482" b="9099"/>
          <a:stretch/>
        </p:blipFill>
        <p:spPr>
          <a:xfrm>
            <a:off x="144742" y="1737368"/>
            <a:ext cx="424970" cy="5093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55195F3-4A3D-42CC-9F12-C20ABCF5A7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89" y="4189318"/>
            <a:ext cx="452549" cy="6033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D665AA0-AFA7-46F9-8E4D-BF0A145A36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864937"/>
            <a:ext cx="550193" cy="5747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B7BD983-3D9E-418D-BB35-3F6EE41EFB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54" y="5498336"/>
            <a:ext cx="531458" cy="5430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BAE947-23F1-4516-8E31-58C2F1ACF9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55730" y="0"/>
            <a:ext cx="416751" cy="4873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DF54BD9-E791-4059-8076-D729F08314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34673" y="455380"/>
            <a:ext cx="337808" cy="5083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D476E21-DDD9-4590-A836-DA3CFBE216F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11368" y="870013"/>
            <a:ext cx="384418" cy="4287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74C140C-DB7A-4073-B5EB-A496152A2F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56257" y="1292474"/>
            <a:ext cx="350612" cy="44489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C7097F-E0BD-4644-847C-9A80E2E25B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49243" y="1726651"/>
            <a:ext cx="339353" cy="44489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249D4EB-6D49-4253-823E-7632B5DBB9E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44814" y="2172411"/>
            <a:ext cx="343782" cy="44489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71416FF-161F-42BA-9AEA-21C5AAD3249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0140" r="25977"/>
          <a:stretch/>
        </p:blipFill>
        <p:spPr>
          <a:xfrm>
            <a:off x="11815017" y="2640646"/>
            <a:ext cx="373579" cy="48233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C811EE9-1DEB-4807-A2D6-D2996452E61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799220" y="3112370"/>
            <a:ext cx="411358" cy="5162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2F2EF9B-C595-41B9-B854-D9FA284963A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02612" y="3623773"/>
            <a:ext cx="385984" cy="4980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E1E7327-2B4B-487E-BEDB-D6F9AA00792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774687" y="4121816"/>
            <a:ext cx="421099" cy="4192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CBF9731-1D8B-414A-B0D0-CE66E029F56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771443" y="4569475"/>
            <a:ext cx="401037" cy="477290"/>
          </a:xfrm>
          <a:prstGeom prst="rect">
            <a:avLst/>
          </a:prstGeom>
        </p:spPr>
      </p:pic>
      <p:sp>
        <p:nvSpPr>
          <p:cNvPr id="30" name="Підзаголовок 29">
            <a:extLst>
              <a:ext uri="{FF2B5EF4-FFF2-40B4-BE49-F238E27FC236}">
                <a16:creationId xmlns:a16="http://schemas.microsoft.com/office/drawing/2014/main" id="{EB2FA289-C03D-4A50-BE89-8609D4E545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597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EA4CDC-417C-4F17-BB29-F210E541F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16"/>
          <a:stretch/>
        </p:blipFill>
        <p:spPr>
          <a:xfrm>
            <a:off x="3049273" y="111299"/>
            <a:ext cx="6093454" cy="25615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69A0A7-0347-4629-80E0-B2CC967ACB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67"/>
          <a:stretch/>
        </p:blipFill>
        <p:spPr>
          <a:xfrm>
            <a:off x="3049273" y="3581090"/>
            <a:ext cx="6093454" cy="23859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id="{22B8CD5D-31C0-4009-8A3F-2975F5D1E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4306" y="6470104"/>
            <a:ext cx="1908175" cy="333375"/>
          </a:xfrm>
          <a:prstGeom prst="rect">
            <a:avLst/>
          </a:prstGeom>
          <a:solidFill>
            <a:srgbClr val="99FFCC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©</a:t>
            </a:r>
            <a:r>
              <a:rPr kumimoji="0" lang="uk-UA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Бутурлим</a:t>
            </a:r>
            <a:r>
              <a:rPr kumimoji="0" lang="uk-UA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Т. І.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3764BD-268B-4F4C-9017-DC3F9A4D1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06328">
            <a:off x="4240" y="159045"/>
            <a:ext cx="2161115" cy="1207909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8D4A2EE-A7B3-484C-A587-38AF52C1D0BA}"/>
              </a:ext>
            </a:extLst>
          </p:cNvPr>
          <p:cNvSpPr/>
          <p:nvPr/>
        </p:nvSpPr>
        <p:spPr>
          <a:xfrm rot="19689248">
            <a:off x="-30408" y="903516"/>
            <a:ext cx="1884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ПОЕТИ  </a:t>
            </a:r>
          </a:p>
          <a:p>
            <a:pPr algn="ctr"/>
            <a:r>
              <a:rPr lang="uk-UA" sz="20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17-20 СТ.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0DF726-F499-4DFB-9409-1E248EA1D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42" y="2244107"/>
            <a:ext cx="424970" cy="6181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559B86-635C-454F-9EBA-36D909C7F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64" y="2902952"/>
            <a:ext cx="453238" cy="5815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116F13-1D73-460B-87EC-1EAF916361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5" y="3518488"/>
            <a:ext cx="531458" cy="6033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C626F6-38BC-4F87-AD10-252B3FEFE1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482" b="9099"/>
          <a:stretch/>
        </p:blipFill>
        <p:spPr>
          <a:xfrm>
            <a:off x="144742" y="1737368"/>
            <a:ext cx="424970" cy="5093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1330A1-8BC8-4EF0-AC52-EBB0A7B8B4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89" y="4189318"/>
            <a:ext cx="452549" cy="6033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5634E6-98AA-434C-B133-0F467C6326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864937"/>
            <a:ext cx="550193" cy="5747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85677A2-5989-4ADF-8949-2A42681C67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54" y="5498336"/>
            <a:ext cx="531458" cy="5430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EDCDE38-F1A6-4F75-AFF8-D11A151100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55730" y="0"/>
            <a:ext cx="416751" cy="4873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83999DD-3FF8-4ACC-8ABC-CF4ADE36C6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34673" y="455380"/>
            <a:ext cx="337808" cy="50833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D22C54F-4B2F-40CE-A167-3B6ACBC3331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11368" y="870013"/>
            <a:ext cx="384418" cy="42878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03ACF16-60CE-4668-B8E5-747F825C75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56257" y="1292474"/>
            <a:ext cx="350612" cy="44489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819FA90-B23F-468C-8C47-F8DED7FA81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49243" y="1726651"/>
            <a:ext cx="339353" cy="44489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4602C18-2C7E-4AC1-B8CB-8C9800BF4D3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44814" y="2172411"/>
            <a:ext cx="343782" cy="44489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BCBDB2F-4270-421A-A1FF-FCB04205A020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0140" r="25977"/>
          <a:stretch/>
        </p:blipFill>
        <p:spPr>
          <a:xfrm>
            <a:off x="11815017" y="2640646"/>
            <a:ext cx="373579" cy="4823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7EBC90B-3B45-43F0-BBD6-5F30219B1BA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799220" y="3112370"/>
            <a:ext cx="411358" cy="51628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2458A5A-BD4D-45C5-BA1C-909A7E18F49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02612" y="3623773"/>
            <a:ext cx="385984" cy="49804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009D225-4F8D-4818-B7CD-6579D1F78E4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774687" y="4121816"/>
            <a:ext cx="421099" cy="41927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8BE40-6113-4134-AF95-6F33F0F61C7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771443" y="4569475"/>
            <a:ext cx="401037" cy="477290"/>
          </a:xfrm>
          <a:prstGeom prst="rect">
            <a:avLst/>
          </a:prstGeom>
        </p:spPr>
      </p:pic>
      <p:sp>
        <p:nvSpPr>
          <p:cNvPr id="29" name="Підзаголовок 28">
            <a:extLst>
              <a:ext uri="{FF2B5EF4-FFF2-40B4-BE49-F238E27FC236}">
                <a16:creationId xmlns:a16="http://schemas.microsoft.com/office/drawing/2014/main" id="{7DDE5722-0354-45CF-85D1-48648B5F0D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743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E28625-3289-478C-BDBD-9E371A297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274" y="0"/>
            <a:ext cx="6093453" cy="22454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491032-9478-4D83-BA93-E2FDB91F4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646" y="3461629"/>
            <a:ext cx="748665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2224B3-B00E-41C5-9F09-15B608FEC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296" y="3461628"/>
            <a:ext cx="2402994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Прямоугольник 3">
            <a:extLst>
              <a:ext uri="{FF2B5EF4-FFF2-40B4-BE49-F238E27FC236}">
                <a16:creationId xmlns:a16="http://schemas.microsoft.com/office/drawing/2014/main" id="{1A0C78F2-F353-48A8-893B-FFEF47FC6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4306" y="6470104"/>
            <a:ext cx="1908175" cy="333375"/>
          </a:xfrm>
          <a:prstGeom prst="rect">
            <a:avLst/>
          </a:prstGeom>
          <a:solidFill>
            <a:srgbClr val="99FFCC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©</a:t>
            </a:r>
            <a:r>
              <a:rPr kumimoji="0" lang="uk-UA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Бутурлим</a:t>
            </a:r>
            <a:r>
              <a:rPr kumimoji="0" lang="uk-UA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Т. І.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1D4BCA-A6EF-4ADC-AAD1-B1EBB124E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06328">
            <a:off x="4240" y="159045"/>
            <a:ext cx="2161115" cy="1207909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0153236-BD17-4DEB-A4D6-75FB34ED540C}"/>
              </a:ext>
            </a:extLst>
          </p:cNvPr>
          <p:cNvSpPr/>
          <p:nvPr/>
        </p:nvSpPr>
        <p:spPr>
          <a:xfrm rot="19689248">
            <a:off x="-30408" y="903516"/>
            <a:ext cx="1884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ПОЕТИ  </a:t>
            </a:r>
          </a:p>
          <a:p>
            <a:pPr algn="ctr"/>
            <a:r>
              <a:rPr lang="uk-UA" sz="20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17-20 СТ.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A0C87D-2386-4157-A72D-5E2B287A9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42" y="2244107"/>
            <a:ext cx="424970" cy="6181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B1A4F5-A00E-4864-B9E7-26AA39CF61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64" y="2902952"/>
            <a:ext cx="453238" cy="5815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2FFE26-A06F-4FFE-8C1E-DEEB38C9AE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35" y="3518488"/>
            <a:ext cx="531458" cy="60332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B14796-C01C-4F67-9AE1-ECFE987C81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482" b="9099"/>
          <a:stretch/>
        </p:blipFill>
        <p:spPr>
          <a:xfrm>
            <a:off x="144742" y="1737368"/>
            <a:ext cx="424970" cy="5093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C0130C0-31AC-475C-BB01-01D8515EF4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89" y="4189318"/>
            <a:ext cx="452549" cy="6033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0B5F42-132F-450E-BEB4-EB3618F905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4864937"/>
            <a:ext cx="550193" cy="5747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CCDA68-6365-4622-A801-1870609EEE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54" y="5498336"/>
            <a:ext cx="531458" cy="5430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9B843A6-49BA-47A5-87E2-93EBFF3C8E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55730" y="0"/>
            <a:ext cx="416751" cy="4873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C13458C-4102-49C6-B697-CE85A4AE46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34673" y="455380"/>
            <a:ext cx="337808" cy="5083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0DF65F8-5809-42AB-A6AC-BD3FC35795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11368" y="870013"/>
            <a:ext cx="384418" cy="4287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86D4357-810D-4B01-A83E-30E4443E3AF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56257" y="1292474"/>
            <a:ext cx="350612" cy="44489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DCC3230-5F37-438E-BDD8-63598CA6163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49243" y="1726651"/>
            <a:ext cx="339353" cy="44489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451CD66-0289-4874-AE4E-470F3509C14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44814" y="2172411"/>
            <a:ext cx="343782" cy="44489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84AC28C-85BA-4FBA-886C-B239835076C3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30140" r="25977"/>
          <a:stretch/>
        </p:blipFill>
        <p:spPr>
          <a:xfrm>
            <a:off x="11815017" y="2640646"/>
            <a:ext cx="373579" cy="48233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9ADA79F-90A3-4B02-8D36-EB057113675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799220" y="3112370"/>
            <a:ext cx="411358" cy="5162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250F2DF-BC2B-4679-BF64-F38EE20822E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802612" y="3623773"/>
            <a:ext cx="385984" cy="4980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CD9BF10-71A1-44EE-A408-1FFFE886795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774687" y="4121816"/>
            <a:ext cx="421099" cy="4192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FE3C152-8847-4DD0-9120-4CA88EAF3F9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771443" y="4569475"/>
            <a:ext cx="401037" cy="477290"/>
          </a:xfrm>
          <a:prstGeom prst="rect">
            <a:avLst/>
          </a:prstGeom>
        </p:spPr>
      </p:pic>
      <p:sp>
        <p:nvSpPr>
          <p:cNvPr id="30" name="Підзаголовок 29">
            <a:extLst>
              <a:ext uri="{FF2B5EF4-FFF2-40B4-BE49-F238E27FC236}">
                <a16:creationId xmlns:a16="http://schemas.microsoft.com/office/drawing/2014/main" id="{1A7B953A-101D-4696-8D79-30FD6C8BBB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297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0C2C95-04D9-47D6-9864-CC95DB076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97" y="237820"/>
            <a:ext cx="701040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76F1C5-8588-4BF4-9AF8-FCDE83A14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797" y="3508298"/>
            <a:ext cx="7010400" cy="24128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60752A7F-5F25-4424-9CF4-28793F4F0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4306" y="6470104"/>
            <a:ext cx="1908175" cy="333375"/>
          </a:xfrm>
          <a:prstGeom prst="rect">
            <a:avLst/>
          </a:prstGeom>
          <a:solidFill>
            <a:srgbClr val="99FFCC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©</a:t>
            </a:r>
            <a:r>
              <a:rPr kumimoji="0" lang="uk-UA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Бутурлим</a:t>
            </a:r>
            <a:r>
              <a:rPr kumimoji="0" lang="uk-UA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Т. І.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E7FA99-BA3C-4137-8344-546C76DF6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06328">
            <a:off x="4240" y="159045"/>
            <a:ext cx="2161115" cy="1207909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30F9585-3D41-49AF-BDD2-699A299085E6}"/>
              </a:ext>
            </a:extLst>
          </p:cNvPr>
          <p:cNvSpPr/>
          <p:nvPr/>
        </p:nvSpPr>
        <p:spPr>
          <a:xfrm rot="19689248">
            <a:off x="-30408" y="903516"/>
            <a:ext cx="1884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ПОЕТИ  </a:t>
            </a:r>
          </a:p>
          <a:p>
            <a:pPr algn="ctr"/>
            <a:r>
              <a:rPr lang="uk-UA" sz="20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17-20 СТ.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C33D3B-459E-4ECA-8E33-8AB0BD988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42" y="2244107"/>
            <a:ext cx="424970" cy="6181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CC2529-EA8E-47B4-A897-FD3FE10DA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64" y="2902952"/>
            <a:ext cx="453238" cy="5815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7C96CD-F826-4CFB-BC4F-437B16A98A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5" y="3518488"/>
            <a:ext cx="531458" cy="6033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EB5F02-4793-4A76-9F3C-6F13C860E8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482" b="9099"/>
          <a:stretch/>
        </p:blipFill>
        <p:spPr>
          <a:xfrm>
            <a:off x="144742" y="1737368"/>
            <a:ext cx="424970" cy="5093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FC05CC-B16E-4DB9-9E1D-670D0EC2E8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89" y="4189318"/>
            <a:ext cx="452549" cy="6033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E9253AD-AF6D-42D5-979F-D3597CAFBA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864937"/>
            <a:ext cx="550193" cy="5747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20D81AC-3439-4D01-A4EE-D7676E51E5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54" y="5498336"/>
            <a:ext cx="531458" cy="5430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F089E40-6A13-4DEB-BC53-7F68055BC1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55730" y="0"/>
            <a:ext cx="416751" cy="4873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5C217A7-D425-4B10-B547-9255949FF3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34673" y="455380"/>
            <a:ext cx="337808" cy="50833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8CBCE91-D6BF-4B38-A073-228212CA447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11368" y="870013"/>
            <a:ext cx="384418" cy="42878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E8BB34E-46ED-411D-8F94-AB5822E832B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56257" y="1292474"/>
            <a:ext cx="350612" cy="44489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AEEC5-ED31-448E-A9F4-D7839D50D69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49243" y="1726651"/>
            <a:ext cx="339353" cy="44489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EF55923-002A-4D57-9A42-CD2A4E524B1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44814" y="2172411"/>
            <a:ext cx="343782" cy="44489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8FBB2F5-BACB-4E44-8EAA-B0131B36C62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0140" r="25977"/>
          <a:stretch/>
        </p:blipFill>
        <p:spPr>
          <a:xfrm>
            <a:off x="11815017" y="2640646"/>
            <a:ext cx="373579" cy="4823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5CBFE7-96CA-4C32-B309-AC53A90454B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799220" y="3112370"/>
            <a:ext cx="411358" cy="51628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17DA2BD-73A9-4DC0-93B6-7EB3A57AF9D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02612" y="3623773"/>
            <a:ext cx="385984" cy="49804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8534907-7667-4835-AE7B-A3BEB5C14B3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774687" y="4121816"/>
            <a:ext cx="421099" cy="41927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62E03AF-66CE-4947-9D9D-C86EEFB557C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771443" y="4569475"/>
            <a:ext cx="401037" cy="477290"/>
          </a:xfrm>
          <a:prstGeom prst="rect">
            <a:avLst/>
          </a:prstGeom>
        </p:spPr>
      </p:pic>
      <p:sp>
        <p:nvSpPr>
          <p:cNvPr id="28" name="Підзаголовок 27">
            <a:extLst>
              <a:ext uri="{FF2B5EF4-FFF2-40B4-BE49-F238E27FC236}">
                <a16:creationId xmlns:a16="http://schemas.microsoft.com/office/drawing/2014/main" id="{CEDE3F65-B3DB-4E80-9D9D-3309F6D03C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9784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BF1BED-626B-44A3-B1A5-8676A8A7E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273" y="175839"/>
            <a:ext cx="6093454" cy="26537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BA211C-3453-4125-92AC-504BF80FF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657" y="3645978"/>
            <a:ext cx="7334686" cy="23827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Прямоугольник 3">
            <a:extLst>
              <a:ext uri="{FF2B5EF4-FFF2-40B4-BE49-F238E27FC236}">
                <a16:creationId xmlns:a16="http://schemas.microsoft.com/office/drawing/2014/main" id="{5C85346D-6062-4E87-9445-E033FD425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4306" y="6470104"/>
            <a:ext cx="1908175" cy="333375"/>
          </a:xfrm>
          <a:prstGeom prst="rect">
            <a:avLst/>
          </a:prstGeom>
          <a:solidFill>
            <a:srgbClr val="99FFCC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©</a:t>
            </a:r>
            <a:r>
              <a:rPr kumimoji="0" lang="uk-UA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Бутурлим</a:t>
            </a:r>
            <a:r>
              <a:rPr kumimoji="0" lang="uk-UA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Т. І.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76F070-3474-4F0B-B47A-24C9DC404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06328">
            <a:off x="4240" y="159045"/>
            <a:ext cx="2161115" cy="1207909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BD19893-A3AB-43BC-AA7C-12C1EB62CCD8}"/>
              </a:ext>
            </a:extLst>
          </p:cNvPr>
          <p:cNvSpPr/>
          <p:nvPr/>
        </p:nvSpPr>
        <p:spPr>
          <a:xfrm rot="19689248">
            <a:off x="-30408" y="903516"/>
            <a:ext cx="1884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ПОЕТИ  </a:t>
            </a:r>
          </a:p>
          <a:p>
            <a:pPr algn="ctr"/>
            <a:r>
              <a:rPr lang="uk-UA" sz="20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17-20 СТ.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331E5C-B630-4462-8AA1-B94154720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42" y="2244107"/>
            <a:ext cx="424970" cy="6181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434900-EDDF-400A-8456-868E4A5613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64" y="2902952"/>
            <a:ext cx="453238" cy="5815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B0390F-7B33-4623-98C2-BBABA1A1E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5" y="3518488"/>
            <a:ext cx="531458" cy="60332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A839BBB-6E6A-415F-86EC-08A670C60C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482" b="9099"/>
          <a:stretch/>
        </p:blipFill>
        <p:spPr>
          <a:xfrm>
            <a:off x="144742" y="1737368"/>
            <a:ext cx="424970" cy="5093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423FCE6-C25D-444A-A5C0-4446294F50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89" y="4189318"/>
            <a:ext cx="452549" cy="6033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08121F-E9B9-4A9C-AF6C-1C6A991CC8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864937"/>
            <a:ext cx="550193" cy="5747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D507683-5084-4430-9693-F1648D5383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54" y="5498336"/>
            <a:ext cx="531458" cy="5430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E95B3B4-3AC8-4F19-B5EF-65EFA89159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55730" y="0"/>
            <a:ext cx="416751" cy="4873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1CDE9DD-1C8E-488D-99B2-C44F3006CD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34673" y="455380"/>
            <a:ext cx="337808" cy="5083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937E4CA-5086-4A11-A648-F9712D27016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11368" y="870013"/>
            <a:ext cx="384418" cy="4287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B7D06F4-266D-443B-9F9F-746517866C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56257" y="1292474"/>
            <a:ext cx="350612" cy="44489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F7A85A7-9DF6-4B85-AD80-0F98B303635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49243" y="1726651"/>
            <a:ext cx="339353" cy="44489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A91F8B9-10FA-422B-9F06-9AD05F7E9D2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44814" y="2172411"/>
            <a:ext cx="343782" cy="44489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C394D94-BC91-4F4E-B62A-8A7A199DAD42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0140" r="25977"/>
          <a:stretch/>
        </p:blipFill>
        <p:spPr>
          <a:xfrm>
            <a:off x="11815017" y="2640646"/>
            <a:ext cx="373579" cy="48233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B489FCE-1748-4490-8496-1D60A0AE6C3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799220" y="3112370"/>
            <a:ext cx="411358" cy="5162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C2D0CC9-99BD-4174-A7EB-23775DB5FB7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02612" y="3623773"/>
            <a:ext cx="385984" cy="4980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963F61A-89F3-42E1-A54F-BD073E3A59B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774687" y="4121816"/>
            <a:ext cx="421099" cy="4192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6C40847-E240-4B69-B605-D2BAFD3FD2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771443" y="4569475"/>
            <a:ext cx="401037" cy="477290"/>
          </a:xfrm>
          <a:prstGeom prst="rect">
            <a:avLst/>
          </a:prstGeom>
        </p:spPr>
      </p:pic>
      <p:sp>
        <p:nvSpPr>
          <p:cNvPr id="30" name="Підзаголовок 29">
            <a:extLst>
              <a:ext uri="{FF2B5EF4-FFF2-40B4-BE49-F238E27FC236}">
                <a16:creationId xmlns:a16="http://schemas.microsoft.com/office/drawing/2014/main" id="{BE4DD7DA-C3F7-4465-9625-A58EC3877D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8297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90</Words>
  <Application>Microsoft Office PowerPoint</Application>
  <PresentationFormat>Широкий екран</PresentationFormat>
  <Paragraphs>27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Пользователь Windows</dc:creator>
  <cp:lastModifiedBy>Пользователь Windows</cp:lastModifiedBy>
  <cp:revision>6</cp:revision>
  <dcterms:created xsi:type="dcterms:W3CDTF">2019-09-18T20:48:58Z</dcterms:created>
  <dcterms:modified xsi:type="dcterms:W3CDTF">2019-09-19T06:12:23Z</dcterms:modified>
</cp:coreProperties>
</file>